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AE6-BC44-4ECD-A159-A1D71C41895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C252-F140-4C48-8932-5B3277B6C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8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AE6-BC44-4ECD-A159-A1D71C41895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C252-F140-4C48-8932-5B3277B6C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811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AE6-BC44-4ECD-A159-A1D71C41895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C252-F140-4C48-8932-5B3277B6C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73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AE6-BC44-4ECD-A159-A1D71C41895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C252-F140-4C48-8932-5B3277B6C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24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AE6-BC44-4ECD-A159-A1D71C41895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C252-F140-4C48-8932-5B3277B6C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871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AE6-BC44-4ECD-A159-A1D71C41895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C252-F140-4C48-8932-5B3277B6C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206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AE6-BC44-4ECD-A159-A1D71C41895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C252-F140-4C48-8932-5B3277B6C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921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AE6-BC44-4ECD-A159-A1D71C41895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C252-F140-4C48-8932-5B3277B6C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843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AE6-BC44-4ECD-A159-A1D71C41895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C252-F140-4C48-8932-5B3277B6C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62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AE6-BC44-4ECD-A159-A1D71C41895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C252-F140-4C48-8932-5B3277B6C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861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AE6-BC44-4ECD-A159-A1D71C41895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C252-F140-4C48-8932-5B3277B6C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465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8FAE6-BC44-4ECD-A159-A1D71C41895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4C252-F140-4C48-8932-5B3277B6C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4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07656"/>
            <a:ext cx="3095847" cy="2856539"/>
          </a:xfrm>
        </p:spPr>
        <p:txBody>
          <a:bodyPr>
            <a:normAutofit/>
          </a:bodyPr>
          <a:lstStyle/>
          <a:p>
            <a:r>
              <a:rPr lang="en-US" dirty="0"/>
              <a:t>&lt;&lt;image [</a:t>
            </a:r>
            <a:r>
              <a:rPr lang="en-US" dirty="0" err="1" smtClean="0"/>
              <a:t>manager.getPhoto</a:t>
            </a:r>
            <a:r>
              <a:rPr lang="en-US" dirty="0" smtClean="0"/>
              <a:t>()]&gt;&gt;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846831"/>
              </p:ext>
            </p:extLst>
          </p:nvPr>
        </p:nvGraphicFramePr>
        <p:xfrm>
          <a:off x="4257520" y="407656"/>
          <a:ext cx="4008120" cy="52184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01090"/>
                <a:gridCol w="290703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Name: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&lt;&lt;[</a:t>
                      </a:r>
                      <a:r>
                        <a:rPr lang="en-US" sz="1600" dirty="0" err="1" smtClean="0">
                          <a:effectLst/>
                        </a:rPr>
                        <a:t>manager.getName</a:t>
                      </a:r>
                      <a:r>
                        <a:rPr lang="en-US" sz="1600" dirty="0" smtClean="0">
                          <a:effectLst/>
                        </a:rPr>
                        <a:t>()]&gt;&gt;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Age: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&lt;&lt;[</a:t>
                      </a:r>
                      <a:r>
                        <a:rPr lang="en-US" sz="1600" dirty="0" err="1" smtClean="0">
                          <a:effectLst/>
                        </a:rPr>
                        <a:t>manager.getAge</a:t>
                      </a:r>
                      <a:r>
                        <a:rPr lang="en-US" sz="1600" smtClean="0">
                          <a:effectLst/>
                        </a:rPr>
                        <a:t>()]&gt;&gt;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2443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&lt;&lt;image [manager.getPhoto()]&gt;&gt;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&lt;&lt;image [manager.Photo]&gt;&gt; </dc:title>
  <dc:creator>Иван</dc:creator>
  <cp:lastModifiedBy>Иван</cp:lastModifiedBy>
  <cp:revision>2</cp:revision>
  <dcterms:created xsi:type="dcterms:W3CDTF">2015-10-26T14:04:12Z</dcterms:created>
  <dcterms:modified xsi:type="dcterms:W3CDTF">2016-11-28T14:59:24Z</dcterms:modified>
</cp:coreProperties>
</file>